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1"/>
  </p:sldMasterIdLst>
  <p:notesMasterIdLst>
    <p:notesMasterId r:id="rId16"/>
  </p:notesMasterIdLst>
  <p:sldIdLst>
    <p:sldId id="256" r:id="rId2"/>
    <p:sldId id="272" r:id="rId3"/>
    <p:sldId id="273" r:id="rId4"/>
    <p:sldId id="275" r:id="rId5"/>
    <p:sldId id="262" r:id="rId6"/>
    <p:sldId id="277" r:id="rId7"/>
    <p:sldId id="261" r:id="rId8"/>
    <p:sldId id="263" r:id="rId9"/>
    <p:sldId id="264" r:id="rId10"/>
    <p:sldId id="265" r:id="rId11"/>
    <p:sldId id="271" r:id="rId12"/>
    <p:sldId id="266" r:id="rId13"/>
    <p:sldId id="278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2516A-6450-944E-8A44-08DF4BAF1898}" v="2044" dt="2018-05-30T04:17:22.186"/>
    <p1510:client id="{F05DC405-A8E4-E240-BB9C-49A19F5703FE}" v="36" dt="2018-05-30T04:19:08.8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0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dy Welu" userId="dd11e835665ee3ed" providerId="LiveId" clId="{1EBACD51-6CF0-4B42-B36A-CC937EE13079}"/>
    <pc:docChg chg="undo custSel addSld delSld modSld">
      <pc:chgData name="Cody Welu" userId="dd11e835665ee3ed" providerId="LiveId" clId="{1EBACD51-6CF0-4B42-B36A-CC937EE13079}" dt="2018-05-19T20:48:32.830" v="175" actId="20577"/>
      <pc:docMkLst>
        <pc:docMk/>
      </pc:docMkLst>
    </pc:docChg>
  </pc:docChgLst>
  <pc:docChgLst>
    <pc:chgData name="tyler flaagan" userId="07bad07a9dbdac54" providerId="LiveId" clId="{5F12516A-6450-944E-8A44-08DF4BAF1898}"/>
    <pc:docChg chg="undo custSel addSld delSld modSld sldOrd">
      <pc:chgData name="tyler flaagan" userId="07bad07a9dbdac54" providerId="LiveId" clId="{5F12516A-6450-944E-8A44-08DF4BAF1898}" dt="2018-05-30T04:17:22.187" v="2043" actId="20577"/>
      <pc:docMkLst>
        <pc:docMk/>
      </pc:docMkLst>
      <pc:sldChg chg="modSp">
        <pc:chgData name="tyler flaagan" userId="07bad07a9dbdac54" providerId="LiveId" clId="{5F12516A-6450-944E-8A44-08DF4BAF1898}" dt="2018-05-29T21:58:11.640" v="0" actId="20577"/>
        <pc:sldMkLst>
          <pc:docMk/>
          <pc:sldMk cId="1219898877" sldId="256"/>
        </pc:sldMkLst>
        <pc:spChg chg="mod">
          <ac:chgData name="tyler flaagan" userId="07bad07a9dbdac54" providerId="LiveId" clId="{5F12516A-6450-944E-8A44-08DF4BAF1898}" dt="2018-05-29T21:58:11.640" v="0" actId="20577"/>
          <ac:spMkLst>
            <pc:docMk/>
            <pc:sldMk cId="1219898877" sldId="256"/>
            <ac:spMk id="2" creationId="{00000000-0000-0000-0000-000000000000}"/>
          </ac:spMkLst>
        </pc:spChg>
      </pc:sldChg>
      <pc:sldChg chg="ord">
        <pc:chgData name="tyler flaagan" userId="07bad07a9dbdac54" providerId="LiveId" clId="{5F12516A-6450-944E-8A44-08DF4BAF1898}" dt="2018-05-30T04:09:32.442" v="1164" actId="20577"/>
        <pc:sldMkLst>
          <pc:docMk/>
          <pc:sldMk cId="214005761" sldId="262"/>
        </pc:sldMkLst>
      </pc:sldChg>
      <pc:sldChg chg="modSp add">
        <pc:chgData name="tyler flaagan" userId="07bad07a9dbdac54" providerId="LiveId" clId="{5F12516A-6450-944E-8A44-08DF4BAF1898}" dt="2018-05-30T03:58:18.163" v="236" actId="20577"/>
        <pc:sldMkLst>
          <pc:docMk/>
          <pc:sldMk cId="99352609" sldId="272"/>
        </pc:sldMkLst>
        <pc:spChg chg="mod">
          <ac:chgData name="tyler flaagan" userId="07bad07a9dbdac54" providerId="LiveId" clId="{5F12516A-6450-944E-8A44-08DF4BAF1898}" dt="2018-05-30T03:53:19.471" v="3" actId="20577"/>
          <ac:spMkLst>
            <pc:docMk/>
            <pc:sldMk cId="99352609" sldId="272"/>
            <ac:spMk id="2" creationId="{68403B04-E8C0-F148-92C8-009694722EB0}"/>
          </ac:spMkLst>
        </pc:spChg>
        <pc:spChg chg="mod">
          <ac:chgData name="tyler flaagan" userId="07bad07a9dbdac54" providerId="LiveId" clId="{5F12516A-6450-944E-8A44-08DF4BAF1898}" dt="2018-05-30T03:58:18.163" v="236" actId="20577"/>
          <ac:spMkLst>
            <pc:docMk/>
            <pc:sldMk cId="99352609" sldId="272"/>
            <ac:spMk id="3" creationId="{01596240-F7A6-9E46-9692-80599F88EB25}"/>
          </ac:spMkLst>
        </pc:spChg>
        <pc:spChg chg="mod">
          <ac:chgData name="tyler flaagan" userId="07bad07a9dbdac54" providerId="LiveId" clId="{5F12516A-6450-944E-8A44-08DF4BAF1898}" dt="2018-05-30T03:53:13.274" v="2" actId="27636"/>
          <ac:spMkLst>
            <pc:docMk/>
            <pc:sldMk cId="99352609" sldId="272"/>
            <ac:spMk id="5" creationId="{78C83067-A591-C84A-BAA9-C4CDA2265D18}"/>
          </ac:spMkLst>
        </pc:spChg>
      </pc:sldChg>
      <pc:sldChg chg="modSp add">
        <pc:chgData name="tyler flaagan" userId="07bad07a9dbdac54" providerId="LiveId" clId="{5F12516A-6450-944E-8A44-08DF4BAF1898}" dt="2018-05-30T04:05:35.554" v="824" actId="403"/>
        <pc:sldMkLst>
          <pc:docMk/>
          <pc:sldMk cId="2532749198" sldId="273"/>
        </pc:sldMkLst>
        <pc:spChg chg="mod">
          <ac:chgData name="tyler flaagan" userId="07bad07a9dbdac54" providerId="LiveId" clId="{5F12516A-6450-944E-8A44-08DF4BAF1898}" dt="2018-05-30T03:56:48.096" v="140" actId="20577"/>
          <ac:spMkLst>
            <pc:docMk/>
            <pc:sldMk cId="2532749198" sldId="273"/>
            <ac:spMk id="2" creationId="{A906700A-4C04-6643-AC84-17DBEE803101}"/>
          </ac:spMkLst>
        </pc:spChg>
        <pc:spChg chg="mod">
          <ac:chgData name="tyler flaagan" userId="07bad07a9dbdac54" providerId="LiveId" clId="{5F12516A-6450-944E-8A44-08DF4BAF1898}" dt="2018-05-30T04:05:35.554" v="824" actId="403"/>
          <ac:spMkLst>
            <pc:docMk/>
            <pc:sldMk cId="2532749198" sldId="273"/>
            <ac:spMk id="3" creationId="{2B0137F8-E1C4-A04E-A463-3DAAF2FCBF89}"/>
          </ac:spMkLst>
        </pc:spChg>
        <pc:spChg chg="mod">
          <ac:chgData name="tyler flaagan" userId="07bad07a9dbdac54" providerId="LiveId" clId="{5F12516A-6450-944E-8A44-08DF4BAF1898}" dt="2018-05-30T03:56:42.688" v="114" actId="27636"/>
          <ac:spMkLst>
            <pc:docMk/>
            <pc:sldMk cId="2532749198" sldId="273"/>
            <ac:spMk id="5" creationId="{BABCA049-C441-6C4C-A963-9748CD178179}"/>
          </ac:spMkLst>
        </pc:spChg>
      </pc:sldChg>
      <pc:sldChg chg="modSp add">
        <pc:chgData name="tyler flaagan" userId="07bad07a9dbdac54" providerId="LiveId" clId="{5F12516A-6450-944E-8A44-08DF4BAF1898}" dt="2018-05-30T04:06:19.978" v="949" actId="20577"/>
        <pc:sldMkLst>
          <pc:docMk/>
          <pc:sldMk cId="1347454790" sldId="275"/>
        </pc:sldMkLst>
        <pc:spChg chg="mod">
          <ac:chgData name="tyler flaagan" userId="07bad07a9dbdac54" providerId="LiveId" clId="{5F12516A-6450-944E-8A44-08DF4BAF1898}" dt="2018-05-30T04:02:30.279" v="517" actId="20577"/>
          <ac:spMkLst>
            <pc:docMk/>
            <pc:sldMk cId="1347454790" sldId="275"/>
            <ac:spMk id="2" creationId="{04A2101D-C79E-104F-AAB7-1B5D7084B84B}"/>
          </ac:spMkLst>
        </pc:spChg>
        <pc:spChg chg="mod">
          <ac:chgData name="tyler flaagan" userId="07bad07a9dbdac54" providerId="LiveId" clId="{5F12516A-6450-944E-8A44-08DF4BAF1898}" dt="2018-05-30T04:06:19.978" v="949" actId="20577"/>
          <ac:spMkLst>
            <pc:docMk/>
            <pc:sldMk cId="1347454790" sldId="275"/>
            <ac:spMk id="3" creationId="{F7A9003B-C7DF-ED40-BFC3-7D88B4FB0134}"/>
          </ac:spMkLst>
        </pc:spChg>
        <pc:spChg chg="mod">
          <ac:chgData name="tyler flaagan" userId="07bad07a9dbdac54" providerId="LiveId" clId="{5F12516A-6450-944E-8A44-08DF4BAF1898}" dt="2018-05-30T04:02:27.839" v="508" actId="27636"/>
          <ac:spMkLst>
            <pc:docMk/>
            <pc:sldMk cId="1347454790" sldId="275"/>
            <ac:spMk id="5" creationId="{B7AFEC6C-DEF1-DA43-A40C-FCFB4AF6C948}"/>
          </ac:spMkLst>
        </pc:spChg>
      </pc:sldChg>
      <pc:sldChg chg="modSp add del">
        <pc:chgData name="tyler flaagan" userId="07bad07a9dbdac54" providerId="LiveId" clId="{5F12516A-6450-944E-8A44-08DF4BAF1898}" dt="2018-05-30T04:10:11.790" v="1171" actId="2696"/>
        <pc:sldMkLst>
          <pc:docMk/>
          <pc:sldMk cId="611952948" sldId="276"/>
        </pc:sldMkLst>
        <pc:spChg chg="mod">
          <ac:chgData name="tyler flaagan" userId="07bad07a9dbdac54" providerId="LiveId" clId="{5F12516A-6450-944E-8A44-08DF4BAF1898}" dt="2018-05-30T04:06:41.370" v="976" actId="20577"/>
          <ac:spMkLst>
            <pc:docMk/>
            <pc:sldMk cId="611952948" sldId="276"/>
            <ac:spMk id="2" creationId="{4EF21C9D-A463-AA4C-9DF8-326F69BB4D6A}"/>
          </ac:spMkLst>
        </pc:spChg>
        <pc:spChg chg="mod">
          <ac:chgData name="tyler flaagan" userId="07bad07a9dbdac54" providerId="LiveId" clId="{5F12516A-6450-944E-8A44-08DF4BAF1898}" dt="2018-05-30T04:08:15.960" v="1163" actId="20577"/>
          <ac:spMkLst>
            <pc:docMk/>
            <pc:sldMk cId="611952948" sldId="276"/>
            <ac:spMk id="3" creationId="{562FBDA5-3860-5343-A50C-C2B7424E71D0}"/>
          </ac:spMkLst>
        </pc:spChg>
        <pc:spChg chg="mod">
          <ac:chgData name="tyler flaagan" userId="07bad07a9dbdac54" providerId="LiveId" clId="{5F12516A-6450-944E-8A44-08DF4BAF1898}" dt="2018-05-30T04:06:34.898" v="951" actId="27636"/>
          <ac:spMkLst>
            <pc:docMk/>
            <pc:sldMk cId="611952948" sldId="276"/>
            <ac:spMk id="5" creationId="{369F6A77-075B-5443-99AA-24D04B0212DA}"/>
          </ac:spMkLst>
        </pc:spChg>
      </pc:sldChg>
      <pc:sldChg chg="modSp add">
        <pc:chgData name="tyler flaagan" userId="07bad07a9dbdac54" providerId="LiveId" clId="{5F12516A-6450-944E-8A44-08DF4BAF1898}" dt="2018-05-30T04:10:38.892" v="1174" actId="20577"/>
        <pc:sldMkLst>
          <pc:docMk/>
          <pc:sldMk cId="379443321" sldId="277"/>
        </pc:sldMkLst>
        <pc:spChg chg="mod">
          <ac:chgData name="tyler flaagan" userId="07bad07a9dbdac54" providerId="LiveId" clId="{5F12516A-6450-944E-8A44-08DF4BAF1898}" dt="2018-05-30T04:10:06.931" v="1169" actId="20577"/>
          <ac:spMkLst>
            <pc:docMk/>
            <pc:sldMk cId="379443321" sldId="277"/>
            <ac:spMk id="2" creationId="{A9EABF36-F162-074D-BB17-27FCA50CE3BC}"/>
          </ac:spMkLst>
        </pc:spChg>
        <pc:spChg chg="mod">
          <ac:chgData name="tyler flaagan" userId="07bad07a9dbdac54" providerId="LiveId" clId="{5F12516A-6450-944E-8A44-08DF4BAF1898}" dt="2018-05-30T04:10:38.892" v="1174" actId="20577"/>
          <ac:spMkLst>
            <pc:docMk/>
            <pc:sldMk cId="379443321" sldId="277"/>
            <ac:spMk id="3" creationId="{C4D75BE5-6037-664A-8C33-AD85F25E93E4}"/>
          </ac:spMkLst>
        </pc:spChg>
        <pc:spChg chg="mod">
          <ac:chgData name="tyler flaagan" userId="07bad07a9dbdac54" providerId="LiveId" clId="{5F12516A-6450-944E-8A44-08DF4BAF1898}" dt="2018-05-30T04:10:03.003" v="1168" actId="27636"/>
          <ac:spMkLst>
            <pc:docMk/>
            <pc:sldMk cId="379443321" sldId="277"/>
            <ac:spMk id="5" creationId="{4CC1B626-89BF-4845-A251-876D6DE3B0CE}"/>
          </ac:spMkLst>
        </pc:spChg>
      </pc:sldChg>
      <pc:sldChg chg="modSp add">
        <pc:chgData name="tyler flaagan" userId="07bad07a9dbdac54" providerId="LiveId" clId="{5F12516A-6450-944E-8A44-08DF4BAF1898}" dt="2018-05-30T04:14:35.867" v="1679" actId="20577"/>
        <pc:sldMkLst>
          <pc:docMk/>
          <pc:sldMk cId="3272646228" sldId="278"/>
        </pc:sldMkLst>
        <pc:spChg chg="mod">
          <ac:chgData name="tyler flaagan" userId="07bad07a9dbdac54" providerId="LiveId" clId="{5F12516A-6450-944E-8A44-08DF4BAF1898}" dt="2018-05-30T04:11:10.439" v="1195" actId="20577"/>
          <ac:spMkLst>
            <pc:docMk/>
            <pc:sldMk cId="3272646228" sldId="278"/>
            <ac:spMk id="2" creationId="{29C61E8D-D2F4-6548-B04F-ECCE7477083A}"/>
          </ac:spMkLst>
        </pc:spChg>
        <pc:spChg chg="mod">
          <ac:chgData name="tyler flaagan" userId="07bad07a9dbdac54" providerId="LiveId" clId="{5F12516A-6450-944E-8A44-08DF4BAF1898}" dt="2018-05-30T04:14:35.867" v="1679" actId="20577"/>
          <ac:spMkLst>
            <pc:docMk/>
            <pc:sldMk cId="3272646228" sldId="278"/>
            <ac:spMk id="3" creationId="{BEB52BAD-66CC-9940-BBD0-86139599269E}"/>
          </ac:spMkLst>
        </pc:spChg>
        <pc:spChg chg="mod">
          <ac:chgData name="tyler flaagan" userId="07bad07a9dbdac54" providerId="LiveId" clId="{5F12516A-6450-944E-8A44-08DF4BAF1898}" dt="2018-05-30T04:11:00.319" v="1176" actId="27636"/>
          <ac:spMkLst>
            <pc:docMk/>
            <pc:sldMk cId="3272646228" sldId="278"/>
            <ac:spMk id="5" creationId="{22679FE1-9ED7-AD4A-BED3-A7F567CBEF1B}"/>
          </ac:spMkLst>
        </pc:spChg>
      </pc:sldChg>
      <pc:sldChg chg="modSp add">
        <pc:chgData name="tyler flaagan" userId="07bad07a9dbdac54" providerId="LiveId" clId="{5F12516A-6450-944E-8A44-08DF4BAF1898}" dt="2018-05-30T04:17:22.187" v="2043" actId="20577"/>
        <pc:sldMkLst>
          <pc:docMk/>
          <pc:sldMk cId="1303493817" sldId="279"/>
        </pc:sldMkLst>
        <pc:spChg chg="mod">
          <ac:chgData name="tyler flaagan" userId="07bad07a9dbdac54" providerId="LiveId" clId="{5F12516A-6450-944E-8A44-08DF4BAF1898}" dt="2018-05-30T04:15:07.044" v="1707" actId="20577"/>
          <ac:spMkLst>
            <pc:docMk/>
            <pc:sldMk cId="1303493817" sldId="279"/>
            <ac:spMk id="2" creationId="{16958FE1-BCFB-0544-AA9F-575A53641DF1}"/>
          </ac:spMkLst>
        </pc:spChg>
        <pc:spChg chg="mod">
          <ac:chgData name="tyler flaagan" userId="07bad07a9dbdac54" providerId="LiveId" clId="{5F12516A-6450-944E-8A44-08DF4BAF1898}" dt="2018-05-30T04:17:22.187" v="2043" actId="20577"/>
          <ac:spMkLst>
            <pc:docMk/>
            <pc:sldMk cId="1303493817" sldId="279"/>
            <ac:spMk id="3" creationId="{76BC707E-AD98-4C4F-8FDF-8C63F9B1142A}"/>
          </ac:spMkLst>
        </pc:spChg>
        <pc:spChg chg="mod">
          <ac:chgData name="tyler flaagan" userId="07bad07a9dbdac54" providerId="LiveId" clId="{5F12516A-6450-944E-8A44-08DF4BAF1898}" dt="2018-05-30T04:14:37.614" v="1681" actId="27636"/>
          <ac:spMkLst>
            <pc:docMk/>
            <pc:sldMk cId="1303493817" sldId="279"/>
            <ac:spMk id="5" creationId="{B259FBB8-9117-BD44-928F-5980B5819D46}"/>
          </ac:spMkLst>
        </pc:spChg>
      </pc:sldChg>
    </pc:docChg>
  </pc:docChgLst>
  <pc:docChgLst>
    <pc:chgData name="tyler flaagan" userId="07bad07a9dbdac54" providerId="Windows Live" clId="Web-{4B82942F-D87E-48F4-8E53-E3F2DB269BA8}"/>
    <pc:docChg chg="delSld modSld">
      <pc:chgData name="tyler flaagan" userId="07bad07a9dbdac54" providerId="Windows Live" clId="Web-{4B82942F-D87E-48F4-8E53-E3F2DB269BA8}" dt="2018-05-29T19:26:44.465" v="29"/>
      <pc:docMkLst>
        <pc:docMk/>
      </pc:docMkLst>
      <pc:sldChg chg="del">
        <pc:chgData name="tyler flaagan" userId="07bad07a9dbdac54" providerId="Windows Live" clId="Web-{4B82942F-D87E-48F4-8E53-E3F2DB269BA8}" dt="2018-05-29T19:26:00.370" v="27"/>
        <pc:sldMkLst>
          <pc:docMk/>
          <pc:sldMk cId="1229813291" sldId="257"/>
        </pc:sldMkLst>
      </pc:sldChg>
      <pc:sldChg chg="del">
        <pc:chgData name="tyler flaagan" userId="07bad07a9dbdac54" providerId="Windows Live" clId="Web-{4B82942F-D87E-48F4-8E53-E3F2DB269BA8}" dt="2018-05-29T19:26:00.370" v="26"/>
        <pc:sldMkLst>
          <pc:docMk/>
          <pc:sldMk cId="56601456" sldId="258"/>
        </pc:sldMkLst>
      </pc:sldChg>
      <pc:sldChg chg="del">
        <pc:chgData name="tyler flaagan" userId="07bad07a9dbdac54" providerId="Windows Live" clId="Web-{4B82942F-D87E-48F4-8E53-E3F2DB269BA8}" dt="2018-05-29T19:26:00.370" v="25"/>
        <pc:sldMkLst>
          <pc:docMk/>
          <pc:sldMk cId="3647214017" sldId="259"/>
        </pc:sldMkLst>
      </pc:sldChg>
      <pc:sldChg chg="del">
        <pc:chgData name="tyler flaagan" userId="07bad07a9dbdac54" providerId="Windows Live" clId="Web-{4B82942F-D87E-48F4-8E53-E3F2DB269BA8}" dt="2018-05-29T19:26:00.370" v="28"/>
        <pc:sldMkLst>
          <pc:docMk/>
          <pc:sldMk cId="606745299" sldId="260"/>
        </pc:sldMkLst>
      </pc:sldChg>
      <pc:sldChg chg="delSp">
        <pc:chgData name="tyler flaagan" userId="07bad07a9dbdac54" providerId="Windows Live" clId="Web-{4B82942F-D87E-48F4-8E53-E3F2DB269BA8}" dt="2018-05-29T19:26:44.465" v="29"/>
        <pc:sldMkLst>
          <pc:docMk/>
          <pc:sldMk cId="1054573783" sldId="261"/>
        </pc:sldMkLst>
        <pc:spChg chg="del">
          <ac:chgData name="tyler flaagan" userId="07bad07a9dbdac54" providerId="Windows Live" clId="Web-{4B82942F-D87E-48F4-8E53-E3F2DB269BA8}" dt="2018-05-29T19:26:44.465" v="29"/>
          <ac:spMkLst>
            <pc:docMk/>
            <pc:sldMk cId="1054573783" sldId="261"/>
            <ac:spMk id="3" creationId="{2CBAF593-353F-B94E-A903-5700BF996084}"/>
          </ac:spMkLst>
        </pc:spChg>
      </pc:sldChg>
      <pc:sldChg chg="del">
        <pc:chgData name="tyler flaagan" userId="07bad07a9dbdac54" providerId="Windows Live" clId="Web-{4B82942F-D87E-48F4-8E53-E3F2DB269BA8}" dt="2018-05-29T19:24:15.196" v="2"/>
        <pc:sldMkLst>
          <pc:docMk/>
          <pc:sldMk cId="494399917" sldId="267"/>
        </pc:sldMkLst>
      </pc:sldChg>
      <pc:sldChg chg="del">
        <pc:chgData name="tyler flaagan" userId="07bad07a9dbdac54" providerId="Windows Live" clId="Web-{4B82942F-D87E-48F4-8E53-E3F2DB269BA8}" dt="2018-05-29T19:24:15.212" v="14"/>
        <pc:sldMkLst>
          <pc:docMk/>
          <pc:sldMk cId="1353566572" sldId="268"/>
        </pc:sldMkLst>
      </pc:sldChg>
      <pc:sldChg chg="del">
        <pc:chgData name="tyler flaagan" userId="07bad07a9dbdac54" providerId="Windows Live" clId="Web-{4B82942F-D87E-48F4-8E53-E3F2DB269BA8}" dt="2018-05-29T19:24:15.212" v="13"/>
        <pc:sldMkLst>
          <pc:docMk/>
          <pc:sldMk cId="1079044368" sldId="269"/>
        </pc:sldMkLst>
      </pc:sldChg>
      <pc:sldChg chg="del">
        <pc:chgData name="tyler flaagan" userId="07bad07a9dbdac54" providerId="Windows Live" clId="Web-{4B82942F-D87E-48F4-8E53-E3F2DB269BA8}" dt="2018-05-29T19:24:15.212" v="12"/>
        <pc:sldMkLst>
          <pc:docMk/>
          <pc:sldMk cId="2753479107" sldId="270"/>
        </pc:sldMkLst>
      </pc:sldChg>
      <pc:sldChg chg="del">
        <pc:chgData name="tyler flaagan" userId="07bad07a9dbdac54" providerId="Windows Live" clId="Web-{4B82942F-D87E-48F4-8E53-E3F2DB269BA8}" dt="2018-05-29T19:24:15.212" v="11"/>
        <pc:sldMkLst>
          <pc:docMk/>
          <pc:sldMk cId="3023349942" sldId="272"/>
        </pc:sldMkLst>
      </pc:sldChg>
      <pc:sldChg chg="del">
        <pc:chgData name="tyler flaagan" userId="07bad07a9dbdac54" providerId="Windows Live" clId="Web-{4B82942F-D87E-48F4-8E53-E3F2DB269BA8}" dt="2018-05-29T19:24:15.196" v="0"/>
        <pc:sldMkLst>
          <pc:docMk/>
          <pc:sldMk cId="2965256191" sldId="276"/>
        </pc:sldMkLst>
      </pc:sldChg>
      <pc:sldChg chg="del">
        <pc:chgData name="tyler flaagan" userId="07bad07a9dbdac54" providerId="Windows Live" clId="Web-{4B82942F-D87E-48F4-8E53-E3F2DB269BA8}" dt="2018-05-29T19:24:15.212" v="23"/>
        <pc:sldMkLst>
          <pc:docMk/>
          <pc:sldMk cId="3697335376" sldId="277"/>
        </pc:sldMkLst>
      </pc:sldChg>
      <pc:sldChg chg="del">
        <pc:chgData name="tyler flaagan" userId="07bad07a9dbdac54" providerId="Windows Live" clId="Web-{4B82942F-D87E-48F4-8E53-E3F2DB269BA8}" dt="2018-05-29T19:24:15.212" v="22"/>
        <pc:sldMkLst>
          <pc:docMk/>
          <pc:sldMk cId="2547034179" sldId="278"/>
        </pc:sldMkLst>
      </pc:sldChg>
      <pc:sldChg chg="del">
        <pc:chgData name="tyler flaagan" userId="07bad07a9dbdac54" providerId="Windows Live" clId="Web-{4B82942F-D87E-48F4-8E53-E3F2DB269BA8}" dt="2018-05-29T19:24:15.212" v="21"/>
        <pc:sldMkLst>
          <pc:docMk/>
          <pc:sldMk cId="1506185656" sldId="279"/>
        </pc:sldMkLst>
      </pc:sldChg>
      <pc:sldChg chg="del">
        <pc:chgData name="tyler flaagan" userId="07bad07a9dbdac54" providerId="Windows Live" clId="Web-{4B82942F-D87E-48F4-8E53-E3F2DB269BA8}" dt="2018-05-29T19:24:15.212" v="20"/>
        <pc:sldMkLst>
          <pc:docMk/>
          <pc:sldMk cId="387859167" sldId="280"/>
        </pc:sldMkLst>
      </pc:sldChg>
      <pc:sldChg chg="del">
        <pc:chgData name="tyler flaagan" userId="07bad07a9dbdac54" providerId="Windows Live" clId="Web-{4B82942F-D87E-48F4-8E53-E3F2DB269BA8}" dt="2018-05-29T19:24:15.212" v="19"/>
        <pc:sldMkLst>
          <pc:docMk/>
          <pc:sldMk cId="1890417422" sldId="281"/>
        </pc:sldMkLst>
      </pc:sldChg>
      <pc:sldChg chg="del">
        <pc:chgData name="tyler flaagan" userId="07bad07a9dbdac54" providerId="Windows Live" clId="Web-{4B82942F-D87E-48F4-8E53-E3F2DB269BA8}" dt="2018-05-29T19:24:15.212" v="18"/>
        <pc:sldMkLst>
          <pc:docMk/>
          <pc:sldMk cId="1991922614" sldId="282"/>
        </pc:sldMkLst>
      </pc:sldChg>
      <pc:sldChg chg="del">
        <pc:chgData name="tyler flaagan" userId="07bad07a9dbdac54" providerId="Windows Live" clId="Web-{4B82942F-D87E-48F4-8E53-E3F2DB269BA8}" dt="2018-05-29T19:24:15.212" v="17"/>
        <pc:sldMkLst>
          <pc:docMk/>
          <pc:sldMk cId="3805672551" sldId="283"/>
        </pc:sldMkLst>
      </pc:sldChg>
      <pc:sldChg chg="del">
        <pc:chgData name="tyler flaagan" userId="07bad07a9dbdac54" providerId="Windows Live" clId="Web-{4B82942F-D87E-48F4-8E53-E3F2DB269BA8}" dt="2018-05-29T19:24:15.212" v="16"/>
        <pc:sldMkLst>
          <pc:docMk/>
          <pc:sldMk cId="3889865357" sldId="284"/>
        </pc:sldMkLst>
      </pc:sldChg>
      <pc:sldChg chg="del">
        <pc:chgData name="tyler flaagan" userId="07bad07a9dbdac54" providerId="Windows Live" clId="Web-{4B82942F-D87E-48F4-8E53-E3F2DB269BA8}" dt="2018-05-29T19:24:15.212" v="15"/>
        <pc:sldMkLst>
          <pc:docMk/>
          <pc:sldMk cId="2233616587" sldId="285"/>
        </pc:sldMkLst>
      </pc:sldChg>
      <pc:sldChg chg="del">
        <pc:chgData name="tyler flaagan" userId="07bad07a9dbdac54" providerId="Windows Live" clId="Web-{4B82942F-D87E-48F4-8E53-E3F2DB269BA8}" dt="2018-05-29T19:24:15.212" v="24"/>
        <pc:sldMkLst>
          <pc:docMk/>
          <pc:sldMk cId="3828205149" sldId="286"/>
        </pc:sldMkLst>
      </pc:sldChg>
      <pc:sldChg chg="del">
        <pc:chgData name="tyler flaagan" userId="07bad07a9dbdac54" providerId="Windows Live" clId="Web-{4B82942F-D87E-48F4-8E53-E3F2DB269BA8}" dt="2018-05-29T19:24:15.212" v="10"/>
        <pc:sldMkLst>
          <pc:docMk/>
          <pc:sldMk cId="1529269673" sldId="287"/>
        </pc:sldMkLst>
      </pc:sldChg>
      <pc:sldChg chg="del">
        <pc:chgData name="tyler flaagan" userId="07bad07a9dbdac54" providerId="Windows Live" clId="Web-{4B82942F-D87E-48F4-8E53-E3F2DB269BA8}" dt="2018-05-29T19:24:15.212" v="9"/>
        <pc:sldMkLst>
          <pc:docMk/>
          <pc:sldMk cId="3152362202" sldId="289"/>
        </pc:sldMkLst>
      </pc:sldChg>
      <pc:sldChg chg="del">
        <pc:chgData name="tyler flaagan" userId="07bad07a9dbdac54" providerId="Windows Live" clId="Web-{4B82942F-D87E-48F4-8E53-E3F2DB269BA8}" dt="2018-05-29T19:24:15.196" v="8"/>
        <pc:sldMkLst>
          <pc:docMk/>
          <pc:sldMk cId="3556091065" sldId="290"/>
        </pc:sldMkLst>
      </pc:sldChg>
      <pc:sldChg chg="del">
        <pc:chgData name="tyler flaagan" userId="07bad07a9dbdac54" providerId="Windows Live" clId="Web-{4B82942F-D87E-48F4-8E53-E3F2DB269BA8}" dt="2018-05-29T19:24:15.196" v="7"/>
        <pc:sldMkLst>
          <pc:docMk/>
          <pc:sldMk cId="2822135895" sldId="291"/>
        </pc:sldMkLst>
      </pc:sldChg>
      <pc:sldChg chg="del">
        <pc:chgData name="tyler flaagan" userId="07bad07a9dbdac54" providerId="Windows Live" clId="Web-{4B82942F-D87E-48F4-8E53-E3F2DB269BA8}" dt="2018-05-29T19:24:15.196" v="6"/>
        <pc:sldMkLst>
          <pc:docMk/>
          <pc:sldMk cId="1823570131" sldId="292"/>
        </pc:sldMkLst>
      </pc:sldChg>
      <pc:sldChg chg="del">
        <pc:chgData name="tyler flaagan" userId="07bad07a9dbdac54" providerId="Windows Live" clId="Web-{4B82942F-D87E-48F4-8E53-E3F2DB269BA8}" dt="2018-05-29T19:24:15.196" v="5"/>
        <pc:sldMkLst>
          <pc:docMk/>
          <pc:sldMk cId="113687750" sldId="293"/>
        </pc:sldMkLst>
      </pc:sldChg>
      <pc:sldChg chg="del">
        <pc:chgData name="tyler flaagan" userId="07bad07a9dbdac54" providerId="Windows Live" clId="Web-{4B82942F-D87E-48F4-8E53-E3F2DB269BA8}" dt="2018-05-29T19:24:15.196" v="4"/>
        <pc:sldMkLst>
          <pc:docMk/>
          <pc:sldMk cId="932711364" sldId="294"/>
        </pc:sldMkLst>
      </pc:sldChg>
      <pc:sldChg chg="del">
        <pc:chgData name="tyler flaagan" userId="07bad07a9dbdac54" providerId="Windows Live" clId="Web-{4B82942F-D87E-48F4-8E53-E3F2DB269BA8}" dt="2018-05-29T19:24:15.196" v="3"/>
        <pc:sldMkLst>
          <pc:docMk/>
          <pc:sldMk cId="2661157086" sldId="295"/>
        </pc:sldMkLst>
      </pc:sldChg>
      <pc:sldChg chg="del">
        <pc:chgData name="tyler flaagan" userId="07bad07a9dbdac54" providerId="Windows Live" clId="Web-{4B82942F-D87E-48F4-8E53-E3F2DB269BA8}" dt="2018-05-29T19:24:15.196" v="1"/>
        <pc:sldMkLst>
          <pc:docMk/>
          <pc:sldMk cId="451247617" sldId="296"/>
        </pc:sldMkLst>
      </pc:sldChg>
    </pc:docChg>
  </pc:docChgLst>
  <pc:docChgLst>
    <pc:chgData name="Cody Welu" userId="dd11e835665ee3ed" providerId="LiveId" clId="{F05DC405-A8E4-E240-BB9C-49A19F5703FE}"/>
    <pc:docChg chg="custSel addSld delSld modSld">
      <pc:chgData name="Cody Welu" userId="dd11e835665ee3ed" providerId="LiveId" clId="{F05DC405-A8E4-E240-BB9C-49A19F5703FE}" dt="2018-05-30T04:19:14.968" v="46" actId="20577"/>
      <pc:docMkLst>
        <pc:docMk/>
      </pc:docMkLst>
      <pc:sldChg chg="modSp">
        <pc:chgData name="Cody Welu" userId="dd11e835665ee3ed" providerId="LiveId" clId="{F05DC405-A8E4-E240-BB9C-49A19F5703FE}" dt="2018-05-30T04:19:14.968" v="46" actId="20577"/>
        <pc:sldMkLst>
          <pc:docMk/>
          <pc:sldMk cId="2532749198" sldId="273"/>
        </pc:sldMkLst>
        <pc:spChg chg="mod">
          <ac:chgData name="Cody Welu" userId="dd11e835665ee3ed" providerId="LiveId" clId="{F05DC405-A8E4-E240-BB9C-49A19F5703FE}" dt="2018-05-30T04:19:14.968" v="46" actId="20577"/>
          <ac:spMkLst>
            <pc:docMk/>
            <pc:sldMk cId="2532749198" sldId="273"/>
            <ac:spMk id="3" creationId="{2B0137F8-E1C4-A04E-A463-3DAAF2FCBF89}"/>
          </ac:spMkLst>
        </pc:spChg>
      </pc:sldChg>
      <pc:sldChg chg="modSp add del">
        <pc:chgData name="Cody Welu" userId="dd11e835665ee3ed" providerId="LiveId" clId="{F05DC405-A8E4-E240-BB9C-49A19F5703FE}" dt="2018-05-30T04:02:16.939" v="2" actId="2696"/>
        <pc:sldMkLst>
          <pc:docMk/>
          <pc:sldMk cId="3787518600" sldId="274"/>
        </pc:sldMkLst>
        <pc:spChg chg="mod">
          <ac:chgData name="Cody Welu" userId="dd11e835665ee3ed" providerId="LiveId" clId="{F05DC405-A8E4-E240-BB9C-49A19F5703FE}" dt="2018-05-30T04:01:41.868" v="1" actId="27636"/>
          <ac:spMkLst>
            <pc:docMk/>
            <pc:sldMk cId="3787518600" sldId="274"/>
            <ac:spMk id="5" creationId="{916F4339-163F-EE4D-B87D-2A91A52404D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08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8703B15-6129-1640-85EA-8AE8B64FB97C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AB494-681D-6C48-A09E-7853B3DF8DC6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9B675-771C-5E4B-BD09-00114A3B71BA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7FC5F-C937-CC46-9E90-37850F76AE1B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20FDA-30E4-2243-8FBE-A0F391A1FEB0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0F648-16CD-2249-8AFC-7626213C92D5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FDE25-3B5A-8748-BCD9-6C7C0EC850F1}" type="datetime1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9C9CD-F799-A14F-A826-CCC28CB031A7}" type="datetime1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9553-7FAF-1548-86C8-030E0E93ED53}" type="datetime1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8FE1D-70D4-8D41-AEC2-7254F379A0B9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893D6-19B8-7D4E-A92C-0812F8AF1C63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5435259-E612-EB4D-B086-DA73953A21DE}" type="datetime1">
              <a:rPr lang="en-US" smtClean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9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Identification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Incident Response</a:t>
            </a:r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E0B4A-21DF-C549-9C43-3C98DF67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responses…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6024B-BA74-6643-A750-C91BC86AF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B4FCF3-4A62-ED45-AB03-97B4C731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F87AD6-4DD9-EF4E-ACD8-5E63D65F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5503025"/>
            <a:ext cx="8595360" cy="677112"/>
          </a:xfrm>
        </p:spPr>
        <p:txBody>
          <a:bodyPr/>
          <a:lstStyle/>
          <a:p>
            <a:r>
              <a:rPr lang="en-US"/>
              <a:t>Network instrumentation is probably better for detection, while endpoint detection is probably more useful for investigation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C812B-3E13-BF45-8C90-2181FBC6E58C}"/>
              </a:ext>
            </a:extLst>
          </p:cNvPr>
          <p:cNvSpPr txBox="1"/>
          <p:nvPr/>
        </p:nvSpPr>
        <p:spPr>
          <a:xfrm>
            <a:off x="1261872" y="6517178"/>
            <a:ext cx="79480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www.renditioninfosec.com</a:t>
            </a:r>
            <a:r>
              <a:rPr lang="en-US" sz="1200" dirty="0"/>
              <a:t>/2017/12/network-or-endpoint-monitoring-if-you-can-only-do-one-which-one/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087EFC-D7E9-0A40-8981-9F69B351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840" y="1828800"/>
            <a:ext cx="6007100" cy="156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B4E410-611A-DB43-B3A1-FB7E926C7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840" y="3528378"/>
            <a:ext cx="5445529" cy="1718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195AB2-BAF1-004C-B6DC-0E0274C14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894" y="2810784"/>
            <a:ext cx="24511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12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4330545" cy="4351337"/>
          </a:xfrm>
        </p:spPr>
        <p:txBody>
          <a:bodyPr>
            <a:normAutofit/>
          </a:bodyPr>
          <a:lstStyle/>
          <a:p>
            <a:r>
              <a:rPr lang="en-US" dirty="0"/>
              <a:t>Some common ones you may come across…</a:t>
            </a:r>
          </a:p>
          <a:p>
            <a:endParaRPr lang="en-US" dirty="0"/>
          </a:p>
          <a:p>
            <a:r>
              <a:rPr lang="en-US" dirty="0"/>
              <a:t>Network</a:t>
            </a:r>
          </a:p>
          <a:p>
            <a:pPr lvl="1"/>
            <a:r>
              <a:rPr lang="en-US" dirty="0"/>
              <a:t>Bro</a:t>
            </a:r>
          </a:p>
          <a:p>
            <a:pPr lvl="2"/>
            <a:r>
              <a:rPr lang="en-US" dirty="0"/>
              <a:t>Captures Traffic</a:t>
            </a:r>
          </a:p>
          <a:p>
            <a:pPr lvl="2"/>
            <a:r>
              <a:rPr lang="en-US" dirty="0"/>
              <a:t>Analysis engine</a:t>
            </a:r>
          </a:p>
          <a:p>
            <a:pPr lvl="1"/>
            <a:r>
              <a:rPr lang="en-US" dirty="0"/>
              <a:t>Snort and </a:t>
            </a:r>
            <a:r>
              <a:rPr lang="en-US" dirty="0" err="1"/>
              <a:t>Suricata</a:t>
            </a:r>
            <a:endParaRPr lang="en-US" dirty="0"/>
          </a:p>
          <a:p>
            <a:pPr lvl="2"/>
            <a:r>
              <a:rPr lang="en-US" dirty="0"/>
              <a:t>Extract metadata from network traffic</a:t>
            </a:r>
          </a:p>
          <a:p>
            <a:pPr lvl="3"/>
            <a:r>
              <a:rPr lang="en-US" dirty="0"/>
              <a:t>Files</a:t>
            </a:r>
          </a:p>
          <a:p>
            <a:pPr lvl="3"/>
            <a:r>
              <a:rPr lang="en-US" dirty="0"/>
              <a:t>DNS Requests</a:t>
            </a:r>
          </a:p>
          <a:p>
            <a:pPr lvl="3"/>
            <a:r>
              <a:rPr lang="en-US" dirty="0"/>
              <a:t>Certificates</a:t>
            </a:r>
          </a:p>
          <a:p>
            <a:pPr lvl="1"/>
            <a:r>
              <a:rPr lang="mr-IN" dirty="0"/>
              <a:t>…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92417" y="1828799"/>
            <a:ext cx="4330545" cy="435133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Host</a:t>
            </a:r>
          </a:p>
          <a:p>
            <a:pPr lvl="1"/>
            <a:r>
              <a:rPr lang="en-US" dirty="0"/>
              <a:t>Windows Event Logs</a:t>
            </a:r>
          </a:p>
          <a:p>
            <a:pPr lvl="1"/>
            <a:r>
              <a:rPr lang="en-US" dirty="0" err="1"/>
              <a:t>Sysmon</a:t>
            </a:r>
            <a:endParaRPr lang="en-US" dirty="0"/>
          </a:p>
          <a:p>
            <a:pPr lvl="2"/>
            <a:r>
              <a:rPr lang="en-US" dirty="0"/>
              <a:t>Process Information</a:t>
            </a:r>
          </a:p>
          <a:p>
            <a:pPr lvl="2"/>
            <a:r>
              <a:rPr lang="en-US" dirty="0"/>
              <a:t>Network Connections</a:t>
            </a:r>
          </a:p>
          <a:p>
            <a:pPr lvl="2"/>
            <a:r>
              <a:rPr lang="en-US" dirty="0"/>
              <a:t>Disk Read/Writes</a:t>
            </a:r>
          </a:p>
          <a:p>
            <a:pPr lvl="2"/>
            <a:r>
              <a:rPr lang="en-US" dirty="0"/>
              <a:t>DLL Loading</a:t>
            </a:r>
          </a:p>
          <a:p>
            <a:pPr lvl="1"/>
            <a:r>
              <a:rPr lang="en-US" dirty="0"/>
              <a:t>Cylance</a:t>
            </a:r>
          </a:p>
          <a:p>
            <a:pPr lvl="1"/>
            <a:r>
              <a:rPr lang="en-US" dirty="0" err="1"/>
              <a:t>CarbonBlack</a:t>
            </a:r>
            <a:endParaRPr lang="en-US" dirty="0"/>
          </a:p>
          <a:p>
            <a:pPr lvl="1"/>
            <a:r>
              <a:rPr lang="mr-IN" dirty="0"/>
              <a:t>…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SIEM = Security Information and Event Management</a:t>
            </a:r>
          </a:p>
          <a:p>
            <a:pPr lvl="1"/>
            <a:r>
              <a:rPr lang="en-US" dirty="0" err="1"/>
              <a:t>Splunk</a:t>
            </a:r>
            <a:endParaRPr lang="en-US" dirty="0"/>
          </a:p>
          <a:p>
            <a:pPr lvl="1"/>
            <a:r>
              <a:rPr lang="en-US" dirty="0" err="1"/>
              <a:t>ArcSight</a:t>
            </a:r>
            <a:endParaRPr lang="en-US" dirty="0"/>
          </a:p>
          <a:p>
            <a:pPr lvl="1"/>
            <a:r>
              <a:rPr lang="en-US" dirty="0"/>
              <a:t>ELK</a:t>
            </a:r>
          </a:p>
          <a:p>
            <a:pPr lvl="1"/>
            <a:r>
              <a:rPr lang="en-US" dirty="0" err="1"/>
              <a:t>Logrhythm</a:t>
            </a:r>
            <a:endParaRPr lang="en-US" dirty="0"/>
          </a:p>
          <a:p>
            <a:pPr lvl="1"/>
            <a:r>
              <a:rPr lang="en-US" dirty="0" err="1"/>
              <a:t>Graylog</a:t>
            </a:r>
            <a:endParaRPr lang="en-US" dirty="0"/>
          </a:p>
          <a:p>
            <a:pPr lvl="1"/>
            <a:r>
              <a:rPr lang="mr-IN" dirty="0"/>
              <a:t>…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01768-7284-2C43-B4B0-9F81AD3E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83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Forensic Artifacts and Data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4349219" cy="4351337"/>
          </a:xfrm>
        </p:spPr>
        <p:txBody>
          <a:bodyPr/>
          <a:lstStyle/>
          <a:p>
            <a:r>
              <a:rPr lang="en-US" dirty="0"/>
              <a:t>Network-based</a:t>
            </a:r>
          </a:p>
          <a:p>
            <a:pPr lvl="1"/>
            <a:r>
              <a:rPr lang="en-US" dirty="0"/>
              <a:t>Session Information</a:t>
            </a:r>
          </a:p>
          <a:p>
            <a:pPr lvl="1"/>
            <a:r>
              <a:rPr lang="en-US" dirty="0"/>
              <a:t>Source IP</a:t>
            </a:r>
          </a:p>
          <a:p>
            <a:pPr lvl="1"/>
            <a:r>
              <a:rPr lang="en-US" dirty="0"/>
              <a:t>Destination IP</a:t>
            </a:r>
          </a:p>
          <a:p>
            <a:pPr lvl="1"/>
            <a:r>
              <a:rPr lang="en-US" dirty="0"/>
              <a:t>Source Port</a:t>
            </a:r>
          </a:p>
          <a:p>
            <a:pPr lvl="1"/>
            <a:r>
              <a:rPr lang="en-US" dirty="0"/>
              <a:t>Destination Port</a:t>
            </a:r>
          </a:p>
          <a:p>
            <a:pPr lvl="1"/>
            <a:r>
              <a:rPr lang="en-US" dirty="0"/>
              <a:t>Time</a:t>
            </a:r>
          </a:p>
          <a:p>
            <a:pPr lvl="1"/>
            <a:r>
              <a:rPr lang="en-US" dirty="0"/>
              <a:t>Bytes In</a:t>
            </a:r>
          </a:p>
          <a:p>
            <a:pPr lvl="1"/>
            <a:r>
              <a:rPr lang="en-US" dirty="0"/>
              <a:t>Bytes Out</a:t>
            </a:r>
          </a:p>
          <a:p>
            <a:pPr lvl="1"/>
            <a:r>
              <a:rPr lang="en-US" dirty="0"/>
              <a:t>URLs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611091" y="1828800"/>
            <a:ext cx="4349219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Host-based</a:t>
            </a:r>
          </a:p>
          <a:p>
            <a:pPr lvl="1"/>
            <a:r>
              <a:rPr lang="en-US" dirty="0"/>
              <a:t>Process Information</a:t>
            </a:r>
          </a:p>
          <a:p>
            <a:pPr lvl="2"/>
            <a:r>
              <a:rPr lang="en-US" dirty="0"/>
              <a:t>Full command line</a:t>
            </a:r>
          </a:p>
          <a:p>
            <a:pPr lvl="2"/>
            <a:r>
              <a:rPr lang="en-US" dirty="0"/>
              <a:t>Parent Process</a:t>
            </a:r>
          </a:p>
          <a:p>
            <a:pPr lvl="2"/>
            <a:r>
              <a:rPr lang="en-US" dirty="0"/>
              <a:t>Hash</a:t>
            </a:r>
          </a:p>
          <a:p>
            <a:pPr lvl="1"/>
            <a:r>
              <a:rPr lang="en-US" dirty="0"/>
              <a:t>File Changes</a:t>
            </a:r>
          </a:p>
          <a:p>
            <a:pPr lvl="2"/>
            <a:r>
              <a:rPr lang="en-US" dirty="0"/>
              <a:t>File Name</a:t>
            </a:r>
          </a:p>
          <a:p>
            <a:pPr lvl="2"/>
            <a:r>
              <a:rPr lang="en-US" dirty="0"/>
              <a:t>File Path</a:t>
            </a:r>
          </a:p>
          <a:p>
            <a:pPr lvl="2"/>
            <a:r>
              <a:rPr lang="en-US" dirty="0"/>
              <a:t>Modification Time</a:t>
            </a:r>
          </a:p>
          <a:p>
            <a:pPr lvl="1"/>
            <a:r>
              <a:rPr lang="en-US" dirty="0"/>
              <a:t>Session Authentication</a:t>
            </a:r>
          </a:p>
          <a:p>
            <a:pPr lvl="2"/>
            <a:r>
              <a:rPr lang="en-US" dirty="0"/>
              <a:t>Username</a:t>
            </a:r>
          </a:p>
          <a:p>
            <a:pPr lvl="2"/>
            <a:r>
              <a:rPr lang="en-US" dirty="0"/>
              <a:t>Logon time</a:t>
            </a:r>
          </a:p>
          <a:p>
            <a:pPr lvl="2"/>
            <a:r>
              <a:rPr lang="en-US" dirty="0"/>
              <a:t>Login Source IP</a:t>
            </a:r>
          </a:p>
          <a:p>
            <a:pPr lvl="2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1E074-5A6E-F34E-993A-ADC321AA8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159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61E8D-D2F4-6548-B04F-ECCE7477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Incident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52BAD-66CC-9940-BBD0-861395992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a precursor or indicator </a:t>
            </a:r>
            <a:r>
              <a:rPr lang="en-US"/>
              <a:t>is false? </a:t>
            </a:r>
          </a:p>
          <a:p>
            <a:r>
              <a:rPr lang="en-US" dirty="0"/>
              <a:t>What if </a:t>
            </a:r>
            <a:r>
              <a:rPr lang="en-US"/>
              <a:t>the indicator </a:t>
            </a:r>
            <a:r>
              <a:rPr lang="en-US" dirty="0"/>
              <a:t>is true?</a:t>
            </a:r>
          </a:p>
          <a:p>
            <a:pPr lvl="1"/>
            <a:r>
              <a:rPr lang="en-US"/>
              <a:t>This still </a:t>
            </a:r>
            <a:r>
              <a:rPr lang="en-US" dirty="0"/>
              <a:t>doesn’t necessarily mean there is an incident</a:t>
            </a:r>
          </a:p>
          <a:p>
            <a:r>
              <a:rPr lang="en-US" dirty="0"/>
              <a:t>You’ve got one of these, where to go next?</a:t>
            </a:r>
          </a:p>
          <a:p>
            <a:r>
              <a:rPr lang="en-US"/>
              <a:t>Profiling networks and </a:t>
            </a:r>
            <a:r>
              <a:rPr lang="en-US" dirty="0"/>
              <a:t>systems</a:t>
            </a:r>
          </a:p>
          <a:p>
            <a:pPr lvl="1"/>
            <a:r>
              <a:rPr lang="en-US" dirty="0"/>
              <a:t>Understanding normal is important</a:t>
            </a:r>
          </a:p>
          <a:p>
            <a:r>
              <a:rPr lang="en-US"/>
              <a:t>Log</a:t>
            </a:r>
            <a:r>
              <a:rPr lang="en-US" dirty="0"/>
              <a:t> retention</a:t>
            </a:r>
          </a:p>
          <a:p>
            <a:pPr lvl="1"/>
            <a:r>
              <a:rPr lang="en-US"/>
              <a:t>This can be challenging</a:t>
            </a:r>
          </a:p>
          <a:p>
            <a:r>
              <a:rPr lang="en-US"/>
              <a:t>Correlate data</a:t>
            </a:r>
          </a:p>
          <a:p>
            <a:r>
              <a:rPr lang="en-US"/>
              <a:t>Start collecting more data</a:t>
            </a:r>
            <a:r>
              <a:rPr lang="en-US" dirty="0"/>
              <a:t> around the indicator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BD82E-F6AA-B043-A2FD-FD88CD3BC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679FE1-9ED7-AD4A-BED3-A7F567CBE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646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8FE1-BCFB-0544-AA9F-575A53641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 Documentation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C707E-AD98-4C4F-8FDF-8C63F9B11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From </a:t>
            </a:r>
            <a:r>
              <a:rPr lang="en-US" dirty="0"/>
              <a:t>the initial indicator or precursor, documentation </a:t>
            </a:r>
            <a:r>
              <a:rPr lang="en-US"/>
              <a:t>should start</a:t>
            </a:r>
            <a:endParaRPr lang="en-US" dirty="0"/>
          </a:p>
          <a:p>
            <a:r>
              <a:rPr lang="en-US" dirty="0"/>
              <a:t>Status of the incident</a:t>
            </a:r>
          </a:p>
          <a:p>
            <a:r>
              <a:rPr lang="en-US"/>
              <a:t>Indicators</a:t>
            </a:r>
          </a:p>
          <a:p>
            <a:r>
              <a:rPr lang="en-US" dirty="0"/>
              <a:t>Correlated data</a:t>
            </a:r>
          </a:p>
          <a:p>
            <a:r>
              <a:rPr lang="en-US" dirty="0"/>
              <a:t>Chain of custody and lines of communications</a:t>
            </a:r>
          </a:p>
          <a:p>
            <a:pPr lvl="1"/>
            <a:r>
              <a:rPr lang="en-US"/>
              <a:t>Contact info for</a:t>
            </a:r>
            <a:r>
              <a:rPr lang="en-US" dirty="0"/>
              <a:t> </a:t>
            </a:r>
            <a:r>
              <a:rPr lang="en-US"/>
              <a:t>everyone involved</a:t>
            </a:r>
          </a:p>
          <a:p>
            <a:r>
              <a:rPr lang="en-US" dirty="0"/>
              <a:t>Evidence</a:t>
            </a:r>
          </a:p>
          <a:p>
            <a:r>
              <a:rPr lang="en-US" dirty="0"/>
              <a:t>Comments</a:t>
            </a:r>
          </a:p>
          <a:p>
            <a:r>
              <a:rPr lang="en-US"/>
              <a:t>Recommendations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3ED2BB-3314-F247-A69B-8D1C20D28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9FBB8-9117-BD44-928F-5980B5819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93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03B04-E8C0-F148-92C8-009694722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96240-F7A6-9E46-9692-80599F88E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Identifying that there </a:t>
            </a:r>
            <a:r>
              <a:rPr lang="en-US" b="1" dirty="0"/>
              <a:t>IS </a:t>
            </a:r>
            <a:r>
              <a:rPr lang="en-US" dirty="0"/>
              <a:t>a problem</a:t>
            </a:r>
          </a:p>
          <a:p>
            <a:r>
              <a:rPr lang="en-US" dirty="0"/>
              <a:t>There’s a wide range of problems</a:t>
            </a:r>
          </a:p>
          <a:p>
            <a:pPr lvl="1"/>
            <a:r>
              <a:rPr lang="en-US" dirty="0"/>
              <a:t>Data theft</a:t>
            </a:r>
          </a:p>
          <a:p>
            <a:pPr lvl="1"/>
            <a:r>
              <a:rPr lang="en-US" dirty="0"/>
              <a:t>DDOS</a:t>
            </a:r>
          </a:p>
          <a:p>
            <a:pPr lvl="1"/>
            <a:r>
              <a:rPr lang="en-US" dirty="0"/>
              <a:t>Elevation of privilege</a:t>
            </a:r>
          </a:p>
          <a:p>
            <a:pPr lvl="1"/>
            <a:r>
              <a:rPr lang="en-US" dirty="0"/>
              <a:t>Malware/virus outbreak</a:t>
            </a:r>
          </a:p>
          <a:p>
            <a:pPr lvl="1"/>
            <a:r>
              <a:rPr lang="en-US" dirty="0"/>
              <a:t>Phishing </a:t>
            </a:r>
          </a:p>
          <a:p>
            <a:pPr lvl="1"/>
            <a:r>
              <a:rPr lang="en-US" dirty="0"/>
              <a:t>Root access</a:t>
            </a:r>
          </a:p>
          <a:p>
            <a:pPr lvl="1"/>
            <a:r>
              <a:rPr lang="en-US" dirty="0"/>
              <a:t>Unauthorized access</a:t>
            </a:r>
          </a:p>
          <a:p>
            <a:pPr lvl="1"/>
            <a:endParaRPr lang="en-US" dirty="0"/>
          </a:p>
          <a:p>
            <a:r>
              <a:rPr lang="en-US" dirty="0"/>
              <a:t>Detecting the incident initially is often the most challenging piece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F0F91-996C-0748-A7E2-F2F6BC94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83067-A591-C84A-BAA9-C4CDA2265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52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6700A-4C04-6643-AC84-17DBEE803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of an Incident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137F8-E1C4-A04E-A463-3DAAF2FCB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Precursor</a:t>
            </a:r>
            <a:endParaRPr lang="en-US" dirty="0"/>
          </a:p>
          <a:p>
            <a:pPr lvl="1"/>
            <a:r>
              <a:rPr lang="en-US" dirty="0"/>
              <a:t>Incident may happen in the future</a:t>
            </a:r>
          </a:p>
          <a:p>
            <a:r>
              <a:rPr lang="en-US" dirty="0"/>
              <a:t>Logs of web server getting scanned</a:t>
            </a:r>
          </a:p>
          <a:p>
            <a:r>
              <a:rPr lang="en-US" dirty="0"/>
              <a:t>New vulnerability is announced</a:t>
            </a:r>
          </a:p>
          <a:p>
            <a:pPr lvl="1"/>
            <a:r>
              <a:rPr lang="en-US" dirty="0" err="1"/>
              <a:t>Eternalblue</a:t>
            </a:r>
            <a:r>
              <a:rPr lang="en-US" dirty="0"/>
              <a:t> &amp; WannaCry</a:t>
            </a:r>
          </a:p>
          <a:p>
            <a:r>
              <a:rPr lang="en-US" dirty="0"/>
              <a:t>Intelligence of an upcoming attack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998B0-A465-0747-AD36-E05260344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CA049-C441-6C4C-A963-9748CD17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749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101D-C79E-104F-AAB7-1B5D7084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of an Incident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9003B-C7DF-ED40-BFC3-7D88B4FB0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Indicator</a:t>
            </a:r>
            <a:endParaRPr lang="en-US" dirty="0"/>
          </a:p>
          <a:p>
            <a:pPr lvl="1"/>
            <a:r>
              <a:rPr lang="en-US"/>
              <a:t>Incident may have already happened</a:t>
            </a:r>
          </a:p>
          <a:p>
            <a:r>
              <a:rPr lang="en-US" dirty="0"/>
              <a:t>NIDS Sensor alerts when DB server </a:t>
            </a:r>
            <a:r>
              <a:rPr lang="en-US"/>
              <a:t>is attacked</a:t>
            </a:r>
          </a:p>
          <a:p>
            <a:r>
              <a:rPr lang="en-US"/>
              <a:t>AV on a </a:t>
            </a:r>
            <a:r>
              <a:rPr lang="en-US" dirty="0"/>
              <a:t>host detects malware</a:t>
            </a:r>
          </a:p>
          <a:p>
            <a:r>
              <a:rPr lang="en-US" dirty="0"/>
              <a:t>System administrator sees something weird</a:t>
            </a:r>
          </a:p>
          <a:p>
            <a:pPr lvl="1"/>
            <a:r>
              <a:rPr lang="en-US" dirty="0"/>
              <a:t>This is rare</a:t>
            </a:r>
          </a:p>
          <a:p>
            <a:pPr lvl="1"/>
            <a:r>
              <a:rPr lang="en-US"/>
              <a:t>Why?</a:t>
            </a:r>
          </a:p>
          <a:p>
            <a:r>
              <a:rPr lang="en-US" dirty="0"/>
              <a:t>Host </a:t>
            </a:r>
            <a:r>
              <a:rPr lang="en-US"/>
              <a:t>changes and the change is logged</a:t>
            </a:r>
          </a:p>
          <a:p>
            <a:r>
              <a:rPr lang="en-US"/>
              <a:t>Failed </a:t>
            </a:r>
            <a:r>
              <a:rPr lang="en-US" dirty="0"/>
              <a:t>logins </a:t>
            </a:r>
            <a:r>
              <a:rPr lang="en-US"/>
              <a:t>(application, system) </a:t>
            </a:r>
          </a:p>
          <a:p>
            <a:r>
              <a:rPr lang="en-US" dirty="0"/>
              <a:t>Deviation </a:t>
            </a:r>
            <a:r>
              <a:rPr lang="en-US"/>
              <a:t>in network traffic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8AE16E-E57C-754B-9407-ACCAB8072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FEC6C-DEF1-DA43-A40C-FCFB4AF6C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454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EE7D-2174-8C4D-897F-A1EA6ED58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Intrusion Identification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9C7BB-A9EA-A84C-9D69-36C9F6389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we’ve gotten into an incident response, we won’t have a lot of say</a:t>
            </a:r>
          </a:p>
          <a:p>
            <a:pPr lvl="1"/>
            <a:r>
              <a:rPr lang="en-US" dirty="0"/>
              <a:t>Have to use what’s available as a start</a:t>
            </a:r>
          </a:p>
          <a:p>
            <a:pPr lvl="1"/>
            <a:r>
              <a:rPr lang="en-US" dirty="0"/>
              <a:t>Can go deeper on a more specific host level later, talking broadly for now</a:t>
            </a:r>
          </a:p>
          <a:p>
            <a:r>
              <a:rPr lang="en-US" dirty="0"/>
              <a:t>If at all possible, get out ahead and setup good logging and detection</a:t>
            </a:r>
          </a:p>
          <a:p>
            <a:r>
              <a:rPr lang="en-US" dirty="0"/>
              <a:t>Network-based data</a:t>
            </a:r>
          </a:p>
          <a:p>
            <a:pPr lvl="1"/>
            <a:r>
              <a:rPr lang="en-US" dirty="0"/>
              <a:t>Who’s talking to who?</a:t>
            </a:r>
          </a:p>
          <a:p>
            <a:pPr lvl="1"/>
            <a:r>
              <a:rPr lang="en-US" dirty="0"/>
              <a:t>What ports/protocols are they talking over?</a:t>
            </a:r>
          </a:p>
          <a:p>
            <a:r>
              <a:rPr lang="en-US" dirty="0"/>
              <a:t>Host-based data</a:t>
            </a:r>
          </a:p>
          <a:p>
            <a:pPr lvl="1"/>
            <a:r>
              <a:rPr lang="en-US" dirty="0"/>
              <a:t>What processes are running?</a:t>
            </a:r>
          </a:p>
          <a:p>
            <a:pPr lvl="1"/>
            <a:r>
              <a:rPr lang="en-US" dirty="0"/>
              <a:t>Filesystem changes?</a:t>
            </a:r>
          </a:p>
          <a:p>
            <a:r>
              <a:rPr lang="en-US" dirty="0"/>
              <a:t>Hybrid</a:t>
            </a:r>
          </a:p>
          <a:p>
            <a:pPr lvl="1"/>
            <a:r>
              <a:rPr lang="en-US" dirty="0"/>
              <a:t>What processes are talking to what remote machine?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AA8C14-3E93-274F-89E5-F330D0BC2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1D5E58-455A-6147-B576-ED22D2218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5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ABF36-F162-074D-BB17-27FCA50CE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Intrusion Identification Data Sources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5BE5-6037-664A-8C33-AD85F25E9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IDS, IPS</a:t>
            </a:r>
          </a:p>
          <a:p>
            <a:r>
              <a:rPr lang="en-US" dirty="0"/>
              <a:t>SIEM</a:t>
            </a:r>
          </a:p>
          <a:p>
            <a:r>
              <a:rPr lang="en-US" dirty="0"/>
              <a:t>AV</a:t>
            </a:r>
          </a:p>
          <a:p>
            <a:r>
              <a:rPr lang="en-US" dirty="0"/>
              <a:t>File integrity checks</a:t>
            </a:r>
          </a:p>
          <a:p>
            <a:r>
              <a:rPr lang="en-US" dirty="0"/>
              <a:t>Third party monitoring software</a:t>
            </a:r>
          </a:p>
          <a:p>
            <a:r>
              <a:rPr lang="en-US" dirty="0"/>
              <a:t>Logs</a:t>
            </a:r>
          </a:p>
          <a:p>
            <a:r>
              <a:rPr lang="en-US" dirty="0"/>
              <a:t>People</a:t>
            </a:r>
          </a:p>
          <a:p>
            <a:pPr lvl="1"/>
            <a:r>
              <a:rPr lang="en-US" dirty="0"/>
              <a:t>Internal</a:t>
            </a:r>
          </a:p>
          <a:p>
            <a:pPr lvl="1"/>
            <a:r>
              <a:rPr lang="en-US" dirty="0"/>
              <a:t>External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4F9EAF-C18C-2E48-8791-85007BA3B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C1B626-89BF-4845-A251-876D6DE3B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43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40C5A-91BD-754A-968B-2E491210A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silver bullet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13A883-A8FE-E048-B3BC-4115CACE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95B52-23EF-7948-A8E9-B943F0A55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92803A-498A-5E46-B71B-399A9FB4C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916" y="1828800"/>
            <a:ext cx="8799561" cy="47456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32E860-EACA-1848-B9AD-E35842E090DF}"/>
              </a:ext>
            </a:extLst>
          </p:cNvPr>
          <p:cNvSpPr txBox="1"/>
          <p:nvPr/>
        </p:nvSpPr>
        <p:spPr>
          <a:xfrm>
            <a:off x="1512916" y="6545461"/>
            <a:ext cx="1576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charset="0"/>
                <a:ea typeface="Arial" charset="0"/>
                <a:cs typeface="Arial" charset="0"/>
              </a:rPr>
              <a:t>Momentum Partners</a:t>
            </a:r>
          </a:p>
        </p:txBody>
      </p:sp>
    </p:spTree>
    <p:extLst>
      <p:ext uri="{BB962C8B-B14F-4D97-AF65-F5344CB8AC3E}">
        <p14:creationId xmlns:p14="http://schemas.microsoft.com/office/powerpoint/2010/main" val="1054573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756B-1D94-C941-8EF4-4A826E3EA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vs. Endpoint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5DC25F-238B-994F-AF1F-0C3F6A8D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9E7778-6D9D-C34C-B837-C8407622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623D28A-597B-A142-87E3-B900A21AB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054047" cy="4351337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b="1" dirty="0"/>
              <a:t>Network Level</a:t>
            </a:r>
          </a:p>
          <a:p>
            <a:r>
              <a:rPr lang="en-US" dirty="0"/>
              <a:t>Often at network boundaries</a:t>
            </a:r>
          </a:p>
          <a:p>
            <a:pPr lvl="1"/>
            <a:r>
              <a:rPr lang="en-US" dirty="0"/>
              <a:t>Monitor incoming and outgoing traffic</a:t>
            </a:r>
          </a:p>
          <a:p>
            <a:pPr lvl="1"/>
            <a:r>
              <a:rPr lang="en-US" dirty="0"/>
              <a:t>Easier </a:t>
            </a:r>
            <a:r>
              <a:rPr lang="en-US" dirty="0" err="1"/>
              <a:t>exfil</a:t>
            </a:r>
            <a:r>
              <a:rPr lang="en-US" dirty="0"/>
              <a:t> detection</a:t>
            </a:r>
          </a:p>
          <a:p>
            <a:r>
              <a:rPr lang="en-US" dirty="0"/>
              <a:t>Protocol level analysis</a:t>
            </a:r>
          </a:p>
          <a:p>
            <a:pPr lvl="1"/>
            <a:r>
              <a:rPr lang="en-US" dirty="0"/>
              <a:t>What if the traffic is encrypted?</a:t>
            </a:r>
          </a:p>
          <a:p>
            <a:pPr lvl="2"/>
            <a:r>
              <a:rPr lang="en-US" dirty="0"/>
              <a:t>SSH</a:t>
            </a:r>
          </a:p>
          <a:p>
            <a:pPr lvl="2"/>
            <a:r>
              <a:rPr lang="en-US" dirty="0"/>
              <a:t>HTTPS/SSL/TLS</a:t>
            </a:r>
          </a:p>
          <a:p>
            <a:r>
              <a:rPr lang="en-US" dirty="0"/>
              <a:t>Might not provide intranet visibility between hosts</a:t>
            </a:r>
          </a:p>
          <a:p>
            <a:pPr lvl="1"/>
            <a:r>
              <a:rPr lang="en-US" dirty="0"/>
              <a:t>Lateral movement detection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61A38B-9AC8-2E4E-BB92-638D2220E64C}"/>
              </a:ext>
            </a:extLst>
          </p:cNvPr>
          <p:cNvSpPr txBox="1">
            <a:spLocks/>
          </p:cNvSpPr>
          <p:nvPr/>
        </p:nvSpPr>
        <p:spPr>
          <a:xfrm>
            <a:off x="5315919" y="1828799"/>
            <a:ext cx="4054047" cy="435133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Endpoint Level</a:t>
            </a:r>
          </a:p>
          <a:p>
            <a:r>
              <a:rPr lang="en-US" dirty="0"/>
              <a:t>Detection on each endpoint</a:t>
            </a:r>
          </a:p>
          <a:p>
            <a:pPr lvl="1"/>
            <a:r>
              <a:rPr lang="en-US" dirty="0"/>
              <a:t>Workstations</a:t>
            </a:r>
          </a:p>
          <a:p>
            <a:pPr lvl="1"/>
            <a:r>
              <a:rPr lang="en-US" dirty="0"/>
              <a:t>Servers</a:t>
            </a:r>
          </a:p>
          <a:p>
            <a:pPr lvl="1"/>
            <a:r>
              <a:rPr lang="en-US" dirty="0"/>
              <a:t>Mobile Devices</a:t>
            </a:r>
          </a:p>
          <a:p>
            <a:r>
              <a:rPr lang="en-US" dirty="0"/>
              <a:t>Process level details</a:t>
            </a:r>
          </a:p>
          <a:p>
            <a:r>
              <a:rPr lang="en-US" dirty="0"/>
              <a:t>May be difficult to manage thousands of endpoints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503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827CA-826D-084D-A118-EF17335B5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vs. Endpoint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991C97-A59C-8F49-8085-98D3183CF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74B93-ABE7-CF47-AB41-F2A3ED062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749E69-FCB0-E342-AC2A-1E2536222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0825" y="2048669"/>
            <a:ext cx="80772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8243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8605</TotalTime>
  <Words>590</Words>
  <Application>Microsoft Macintosh PowerPoint</Application>
  <PresentationFormat>Widescreen</PresentationFormat>
  <Paragraphs>185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Schoolbook</vt:lpstr>
      <vt:lpstr>Wingdings 2</vt:lpstr>
      <vt:lpstr>View</vt:lpstr>
      <vt:lpstr>Identification</vt:lpstr>
      <vt:lpstr>Identification</vt:lpstr>
      <vt:lpstr>Signs of an Incident</vt:lpstr>
      <vt:lpstr>Signs of an Incident cont.</vt:lpstr>
      <vt:lpstr>Intrusion Identification Data Sources</vt:lpstr>
      <vt:lpstr>Intrusion Identification Data Sources</vt:lpstr>
      <vt:lpstr>No silver bullet here</vt:lpstr>
      <vt:lpstr>Network vs. Endpoint</vt:lpstr>
      <vt:lpstr>Network vs. Endpoint</vt:lpstr>
      <vt:lpstr>Some responses…</vt:lpstr>
      <vt:lpstr>Data Collection Tools</vt:lpstr>
      <vt:lpstr>Forensic Artifacts and Data Fields</vt:lpstr>
      <vt:lpstr>Incident Analysis</vt:lpstr>
      <vt:lpstr>Incident Documentation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Welu</dc:creator>
  <cp:lastModifiedBy>Cody Welu</cp:lastModifiedBy>
  <cp:revision>171</cp:revision>
  <cp:lastPrinted>2018-01-16T14:21:07Z</cp:lastPrinted>
  <dcterms:created xsi:type="dcterms:W3CDTF">2017-12-01T19:44:46Z</dcterms:created>
  <dcterms:modified xsi:type="dcterms:W3CDTF">2018-05-30T04:19:24Z</dcterms:modified>
</cp:coreProperties>
</file>

<file path=docProps/thumbnail.jpeg>
</file>